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19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01913-E183-4812-8BEB-D9F572A09C82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16C3F-B510-4B59-A5F0-200D034B8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09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79FD-F4E1-4914-9042-1E7D95B4C5EC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32E5FD-C44C-47F3-A6ED-650903BB9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999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M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957263" y="907602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1.</a:t>
            </a:r>
            <a:r>
              <a:rPr lang="fr-FR" b="1" cap="none" spc="0" baseline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COMMANDE DU CLIENT</a:t>
            </a:r>
            <a:endParaRPr lang="fr-FR" b="1" cap="none" spc="0" dirty="0">
              <a:ln w="10160">
                <a:solidFill>
                  <a:srgbClr val="FFFF00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957263" y="1686881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</a:t>
            </a:r>
            <a:r>
              <a:rPr lang="fr-FR" b="1" cap="none" spc="0" baseline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TRAITEMENT DE LA COMMANDE</a:t>
            </a:r>
            <a:endParaRPr lang="fr-FR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957263" y="2466160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3.</a:t>
            </a:r>
            <a:r>
              <a:rPr lang="fr-FR" b="1" cap="none" spc="0" baseline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EXPEDITION DE LA COMMANDE</a:t>
            </a:r>
            <a:endParaRPr lang="fr-FR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957263" y="3245439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4. SUIVI DE LA COMMANDE</a:t>
            </a:r>
            <a:endParaRPr lang="fr-FR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957263" y="4061141"/>
            <a:ext cx="10353675" cy="231648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5" name="Espace réservé pour une image  14"/>
          <p:cNvSpPr>
            <a:spLocks noGrp="1"/>
          </p:cNvSpPr>
          <p:nvPr>
            <p:ph type="pic" sz="quarter" idx="11"/>
          </p:nvPr>
        </p:nvSpPr>
        <p:spPr>
          <a:xfrm>
            <a:off x="5894363" y="907602"/>
            <a:ext cx="5416575" cy="2707169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147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957263" y="907602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1.</a:t>
            </a:r>
            <a:r>
              <a:rPr lang="fr-FR" b="1" cap="none" spc="0" baseline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COMMANDE DU CLIENT</a:t>
            </a:r>
            <a:endParaRPr lang="fr-FR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957263" y="1686881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</a:t>
            </a:r>
            <a:r>
              <a:rPr lang="fr-FR" b="1" cap="none" spc="0" baseline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TRAITEMENT DE LA COMMANDE</a:t>
            </a:r>
            <a:endParaRPr lang="fr-FR" b="1" cap="none" spc="0" dirty="0">
              <a:ln w="10160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957263" y="2466160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3.</a:t>
            </a:r>
            <a:r>
              <a:rPr lang="fr-FR" b="1" cap="none" spc="0" baseline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EXPEDITION DE LA COMMANDE</a:t>
            </a:r>
            <a:endParaRPr lang="fr-FR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957263" y="3245439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4. SUIVI DE LA COMMANDE</a:t>
            </a:r>
            <a:endParaRPr lang="fr-FR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957263" y="4061141"/>
            <a:ext cx="10353675" cy="231648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5" name="Espace réservé pour une image  14"/>
          <p:cNvSpPr>
            <a:spLocks noGrp="1"/>
          </p:cNvSpPr>
          <p:nvPr>
            <p:ph type="pic" sz="quarter" idx="11"/>
          </p:nvPr>
        </p:nvSpPr>
        <p:spPr>
          <a:xfrm>
            <a:off x="5894363" y="907602"/>
            <a:ext cx="5416575" cy="2707169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82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D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957263" y="907602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1.</a:t>
            </a:r>
            <a:r>
              <a:rPr lang="fr-FR" b="1" cap="none" spc="0" baseline="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COMMANDE DU CLIENT</a:t>
            </a:r>
            <a:endParaRPr lang="fr-FR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957263" y="1686881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</a:t>
            </a:r>
            <a:r>
              <a:rPr lang="fr-FR" b="1" cap="none" spc="0" baseline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TRAITEMENT DE LA COMMANDE</a:t>
            </a:r>
            <a:endParaRPr lang="fr-FR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957263" y="2466160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3.</a:t>
            </a:r>
            <a:r>
              <a:rPr lang="fr-FR" b="1" cap="none" spc="0" baseline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EXPEDITION DE LA COMMANDE</a:t>
            </a:r>
            <a:endParaRPr lang="fr-FR" b="1" cap="none" spc="0" dirty="0">
              <a:ln w="10160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957263" y="3245439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4. SUIVI DE LA COMMANDE</a:t>
            </a:r>
            <a:endParaRPr lang="fr-FR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957263" y="4061141"/>
            <a:ext cx="10353675" cy="231648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5" name="Espace réservé pour une image  14"/>
          <p:cNvSpPr>
            <a:spLocks noGrp="1"/>
          </p:cNvSpPr>
          <p:nvPr>
            <p:ph type="pic" sz="quarter" idx="11"/>
          </p:nvPr>
        </p:nvSpPr>
        <p:spPr>
          <a:xfrm>
            <a:off x="5894363" y="907602"/>
            <a:ext cx="5416575" cy="2707169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I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957263" y="907602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1.</a:t>
            </a:r>
            <a:r>
              <a:rPr lang="fr-FR" b="1" cap="none" spc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COMMANDE DU CLIENT</a:t>
            </a:r>
            <a:endParaRPr lang="fr-FR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957263" y="1686881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</a:t>
            </a:r>
            <a:r>
              <a:rPr lang="fr-FR" b="1" cap="none" spc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TRAITEMENT DE LA COMMANDE</a:t>
            </a:r>
            <a:endParaRPr lang="fr-FR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957263" y="2466160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3.</a:t>
            </a:r>
            <a:r>
              <a:rPr lang="fr-FR" b="1" cap="none" spc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EXPEDITION DE LA COMMANDE</a:t>
            </a:r>
            <a:endParaRPr lang="fr-FR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957263" y="3245439"/>
            <a:ext cx="433285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cap="none" spc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4. SUIVI DE LA COMMANDE</a:t>
            </a:r>
            <a:endParaRPr lang="fr-FR" b="1" cap="none" spc="0" dirty="0">
              <a:ln w="10160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957263" y="4061141"/>
            <a:ext cx="10353675" cy="231648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5" name="Espace réservé pour une image  14"/>
          <p:cNvSpPr>
            <a:spLocks noGrp="1"/>
          </p:cNvSpPr>
          <p:nvPr>
            <p:ph type="pic" sz="quarter" idx="11"/>
          </p:nvPr>
        </p:nvSpPr>
        <p:spPr>
          <a:xfrm>
            <a:off x="5894363" y="907602"/>
            <a:ext cx="5416575" cy="2707169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54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779FD-F4E1-4914-9042-1E7D95B4C5EC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32E5FD-C44C-47F3-A6ED-650903BB9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09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56" r:id="rId2"/>
    <p:sldLayoutId id="2147483752" r:id="rId3"/>
    <p:sldLayoutId id="2147483754" r:id="rId4"/>
    <p:sldLayoutId id="2147483755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593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6746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3</vt:lpstr>
      <vt:lpstr>Brin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OLIVIER</cp:lastModifiedBy>
  <cp:revision>7</cp:revision>
  <dcterms:created xsi:type="dcterms:W3CDTF">2015-11-02T16:15:21Z</dcterms:created>
  <dcterms:modified xsi:type="dcterms:W3CDTF">2016-05-23T11:00:22Z</dcterms:modified>
</cp:coreProperties>
</file>