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65" d="100"/>
          <a:sy n="65" d="100"/>
        </p:scale>
        <p:origin x="66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78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F8E43-7EDF-4012-96B2-A0FD45819666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C00AB-FD07-4C7A-8DEF-9FDC4004D0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72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C00AB-FD07-4C7A-8DEF-9FDC4004D07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60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93F1-A427-4532-852E-B2EE8A7E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707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HER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677" y="2160589"/>
            <a:ext cx="4376325" cy="362643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93F1-A427-4532-852E-B2EE8A7E6E1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4"/>
          </p:nvPr>
        </p:nvSpPr>
        <p:spPr>
          <a:xfrm>
            <a:off x="1703235" y="4337953"/>
            <a:ext cx="2843713" cy="1703409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677334" y="2146596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RECHERCHE</a:t>
            </a:r>
            <a:r>
              <a:rPr lang="fr-FR" baseline="0" dirty="0" smtClean="0">
                <a:solidFill>
                  <a:srgbClr val="FF0000"/>
                </a:solidFill>
              </a:rPr>
              <a:t> ET DEVELOPEMENT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77334" y="264529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MARKETING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77334" y="316087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VENTE</a:t>
            </a:r>
            <a:endParaRPr lang="fr-FR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77334" y="367645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APRES-VENTE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8889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677" y="2160589"/>
            <a:ext cx="4376325" cy="362643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93F1-A427-4532-852E-B2EE8A7E6E1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4"/>
          </p:nvPr>
        </p:nvSpPr>
        <p:spPr>
          <a:xfrm>
            <a:off x="1703235" y="4337953"/>
            <a:ext cx="2843713" cy="1703409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677334" y="2146596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RECHERCHE</a:t>
            </a:r>
            <a:r>
              <a:rPr lang="fr-FR" baseline="0" dirty="0" smtClean="0">
                <a:solidFill>
                  <a:schemeClr val="bg1"/>
                </a:solidFill>
              </a:rPr>
              <a:t> ET DEVELOPEMENT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77334" y="264529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MARKETING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77334" y="316087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VENTE</a:t>
            </a:r>
            <a:endParaRPr lang="fr-FR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77334" y="367645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APRES-VENTE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858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677" y="2160589"/>
            <a:ext cx="4376325" cy="362643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93F1-A427-4532-852E-B2EE8A7E6E1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4"/>
          </p:nvPr>
        </p:nvSpPr>
        <p:spPr>
          <a:xfrm>
            <a:off x="1703235" y="4337953"/>
            <a:ext cx="2843713" cy="1703409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677334" y="2146596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RECHERCHE</a:t>
            </a:r>
            <a:r>
              <a:rPr lang="fr-FR" baseline="0" dirty="0" smtClean="0">
                <a:solidFill>
                  <a:schemeClr val="bg1"/>
                </a:solidFill>
              </a:rPr>
              <a:t> ET DEVELOPEMENT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77334" y="264529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MARKETING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77334" y="316087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VENTE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77334" y="367645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APRES-VENTE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24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677" y="2160589"/>
            <a:ext cx="4376325" cy="362643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93F1-A427-4532-852E-B2EE8A7E6E1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4"/>
          </p:nvPr>
        </p:nvSpPr>
        <p:spPr>
          <a:xfrm>
            <a:off x="1703235" y="4337953"/>
            <a:ext cx="2843713" cy="1703409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677334" y="2146596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RECHERCHE</a:t>
            </a:r>
            <a:r>
              <a:rPr lang="fr-FR" baseline="0" dirty="0" smtClean="0">
                <a:solidFill>
                  <a:schemeClr val="bg1"/>
                </a:solidFill>
              </a:rPr>
              <a:t> ET DEVELOPEMENT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77334" y="264529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MARKETING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77334" y="316087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VENTE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77334" y="3676454"/>
            <a:ext cx="3994874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SERVICE APRES-VENTE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7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AS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090219" y="586943"/>
            <a:ext cx="5380428" cy="1320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COMMERCE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93F1-A427-4532-852E-B2EE8A7E6E1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Ellipse 5"/>
          <p:cNvSpPr/>
          <p:nvPr userDrawn="1"/>
        </p:nvSpPr>
        <p:spPr>
          <a:xfrm>
            <a:off x="677334" y="1382684"/>
            <a:ext cx="3216240" cy="76691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</a:t>
            </a:r>
            <a:r>
              <a:rPr lang="fr-FR" baseline="0" dirty="0" smtClean="0"/>
              <a:t> 1</a:t>
            </a:r>
            <a:endParaRPr lang="fr-FR" dirty="0"/>
          </a:p>
        </p:txBody>
      </p:sp>
      <p:sp>
        <p:nvSpPr>
          <p:cNvPr id="7" name="Ellipse 6"/>
          <p:cNvSpPr/>
          <p:nvPr userDrawn="1"/>
        </p:nvSpPr>
        <p:spPr>
          <a:xfrm>
            <a:off x="668348" y="3103826"/>
            <a:ext cx="3216240" cy="76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 3</a:t>
            </a:r>
            <a:endParaRPr lang="fr-FR" dirty="0"/>
          </a:p>
        </p:txBody>
      </p:sp>
      <p:sp>
        <p:nvSpPr>
          <p:cNvPr id="8" name="Ellipse 7"/>
          <p:cNvSpPr/>
          <p:nvPr userDrawn="1"/>
        </p:nvSpPr>
        <p:spPr>
          <a:xfrm>
            <a:off x="677334" y="2243255"/>
            <a:ext cx="3216240" cy="76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 2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0" y="81368"/>
            <a:ext cx="1696957" cy="963023"/>
          </a:xfrm>
          <a:prstGeom prst="rect">
            <a:avLst/>
          </a:prstGeom>
        </p:spPr>
      </p:pic>
      <p:sp>
        <p:nvSpPr>
          <p:cNvPr id="11" name="Espace réservé du contenu 10"/>
          <p:cNvSpPr>
            <a:spLocks noGrp="1"/>
          </p:cNvSpPr>
          <p:nvPr>
            <p:ph sz="quarter" idx="13"/>
          </p:nvPr>
        </p:nvSpPr>
        <p:spPr>
          <a:xfrm>
            <a:off x="4090219" y="2243138"/>
            <a:ext cx="5380427" cy="35563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51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A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5974" y="601692"/>
            <a:ext cx="5380428" cy="1320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93F1-A427-4532-852E-B2EE8A7E6E1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Ellipse 5"/>
          <p:cNvSpPr/>
          <p:nvPr userDrawn="1"/>
        </p:nvSpPr>
        <p:spPr>
          <a:xfrm>
            <a:off x="677334" y="1382684"/>
            <a:ext cx="3216240" cy="76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</a:t>
            </a:r>
            <a:r>
              <a:rPr lang="fr-FR" baseline="0" dirty="0" smtClean="0"/>
              <a:t> 1</a:t>
            </a:r>
            <a:endParaRPr lang="fr-FR" dirty="0"/>
          </a:p>
        </p:txBody>
      </p:sp>
      <p:sp>
        <p:nvSpPr>
          <p:cNvPr id="7" name="Ellipse 6"/>
          <p:cNvSpPr/>
          <p:nvPr userDrawn="1"/>
        </p:nvSpPr>
        <p:spPr>
          <a:xfrm>
            <a:off x="668348" y="3103826"/>
            <a:ext cx="3216240" cy="76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 3</a:t>
            </a:r>
            <a:endParaRPr lang="fr-FR" dirty="0"/>
          </a:p>
        </p:txBody>
      </p:sp>
      <p:sp>
        <p:nvSpPr>
          <p:cNvPr id="8" name="Ellipse 7"/>
          <p:cNvSpPr/>
          <p:nvPr userDrawn="1"/>
        </p:nvSpPr>
        <p:spPr>
          <a:xfrm>
            <a:off x="677334" y="2243255"/>
            <a:ext cx="3216240" cy="76691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 2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0" y="81368"/>
            <a:ext cx="1696957" cy="963023"/>
          </a:xfrm>
          <a:prstGeom prst="rect">
            <a:avLst/>
          </a:prstGeom>
        </p:spPr>
      </p:pic>
      <p:sp>
        <p:nvSpPr>
          <p:cNvPr id="10" name="Espace réservé du contenu 10"/>
          <p:cNvSpPr>
            <a:spLocks noGrp="1"/>
          </p:cNvSpPr>
          <p:nvPr>
            <p:ph sz="quarter" idx="13"/>
          </p:nvPr>
        </p:nvSpPr>
        <p:spPr>
          <a:xfrm>
            <a:off x="4090219" y="2243138"/>
            <a:ext cx="5380427" cy="35563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217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AS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5974" y="601692"/>
            <a:ext cx="5380428" cy="1320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93F1-A427-4532-852E-B2EE8A7E6E1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Ellipse 5"/>
          <p:cNvSpPr/>
          <p:nvPr userDrawn="1"/>
        </p:nvSpPr>
        <p:spPr>
          <a:xfrm>
            <a:off x="677334" y="1382684"/>
            <a:ext cx="3216240" cy="76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</a:t>
            </a:r>
            <a:r>
              <a:rPr lang="fr-FR" baseline="0" dirty="0" smtClean="0"/>
              <a:t> 1</a:t>
            </a:r>
            <a:endParaRPr lang="fr-FR" dirty="0"/>
          </a:p>
        </p:txBody>
      </p:sp>
      <p:sp>
        <p:nvSpPr>
          <p:cNvPr id="7" name="Ellipse 6"/>
          <p:cNvSpPr/>
          <p:nvPr userDrawn="1"/>
        </p:nvSpPr>
        <p:spPr>
          <a:xfrm>
            <a:off x="668348" y="3103826"/>
            <a:ext cx="3216240" cy="76691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 3</a:t>
            </a:r>
            <a:endParaRPr lang="fr-FR" dirty="0"/>
          </a:p>
        </p:txBody>
      </p:sp>
      <p:sp>
        <p:nvSpPr>
          <p:cNvPr id="8" name="Ellipse 7"/>
          <p:cNvSpPr/>
          <p:nvPr userDrawn="1"/>
        </p:nvSpPr>
        <p:spPr>
          <a:xfrm>
            <a:off x="677334" y="2243255"/>
            <a:ext cx="3216240" cy="76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PHASE 2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0" y="81368"/>
            <a:ext cx="1696957" cy="963023"/>
          </a:xfrm>
          <a:prstGeom prst="rect">
            <a:avLst/>
          </a:prstGeom>
        </p:spPr>
      </p:pic>
      <p:sp>
        <p:nvSpPr>
          <p:cNvPr id="10" name="Espace réservé du contenu 10"/>
          <p:cNvSpPr>
            <a:spLocks noGrp="1"/>
          </p:cNvSpPr>
          <p:nvPr>
            <p:ph sz="quarter" idx="13"/>
          </p:nvPr>
        </p:nvSpPr>
        <p:spPr>
          <a:xfrm>
            <a:off x="4090219" y="2243138"/>
            <a:ext cx="5380427" cy="35563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814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F845-B008-47B6-9A5B-1E5E1849EB1C}" type="datetimeFigureOut">
              <a:rPr lang="fr-FR" smtClean="0"/>
              <a:t>10/06/2016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9993F1-A427-4532-852E-B2EE8A7E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12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0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RECHECHE</a:t>
            </a:r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3412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SUITE RECHERCHE</a:t>
            </a:r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3422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MARKETING</a:t>
            </a:r>
            <a:endParaRPr lang="fr-FR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6583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134464" y="586943"/>
            <a:ext cx="5380428" cy="1320800"/>
          </a:xfrm>
        </p:spPr>
        <p:txBody>
          <a:bodyPr/>
          <a:lstStyle/>
          <a:p>
            <a:r>
              <a:rPr lang="fr-FR" dirty="0" smtClean="0"/>
              <a:t>CONCEPTION DU PRODUIT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3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FDSFD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3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INTERNATIONAL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17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11</Words>
  <Application>Microsoft Office PowerPoint</Application>
  <PresentationFormat>Grand écran</PresentationFormat>
  <Paragraphs>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Calibri</vt:lpstr>
      <vt:lpstr>Trebuchet MS</vt:lpstr>
      <vt:lpstr>Wingdings 3</vt:lpstr>
      <vt:lpstr>Facette</vt:lpstr>
      <vt:lpstr>TITRE</vt:lpstr>
      <vt:lpstr>Présentation PowerPoint</vt:lpstr>
      <vt:lpstr>Présentation PowerPoint</vt:lpstr>
      <vt:lpstr>Présentation PowerPoint</vt:lpstr>
      <vt:lpstr>CONCEPTION DU PRODUIT</vt:lpstr>
      <vt:lpstr>FDSFD</vt:lpstr>
      <vt:lpstr>INTERNATIONAL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OLIVIER</cp:lastModifiedBy>
  <cp:revision>6</cp:revision>
  <dcterms:created xsi:type="dcterms:W3CDTF">2016-05-23T10:52:06Z</dcterms:created>
  <dcterms:modified xsi:type="dcterms:W3CDTF">2016-06-10T08:03:25Z</dcterms:modified>
</cp:coreProperties>
</file>